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3" r:id="rId3"/>
    <p:sldId id="262" r:id="rId4"/>
    <p:sldId id="264" r:id="rId5"/>
    <p:sldId id="258" r:id="rId6"/>
  </p:sldIdLst>
  <p:sldSz cx="11522075" cy="64801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58" y="-78"/>
      </p:cViewPr>
      <p:guideLst>
        <p:guide orient="horz" pos="2041"/>
        <p:guide pos="36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7ABA0-25C6-450E-ACB5-C1510B651DFD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9E550-DAD8-4039-9A98-FE0B7E22C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9E550-DAD8-4039-9A98-FE0B7E22C65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6" y="2013056"/>
            <a:ext cx="9793764" cy="13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312" y="3672099"/>
            <a:ext cx="8065453" cy="16560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53505" y="259509"/>
            <a:ext cx="2592467" cy="552914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104" y="259509"/>
            <a:ext cx="7585366" cy="552914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64" y="4164114"/>
            <a:ext cx="9793764" cy="128703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164" y="2746575"/>
            <a:ext cx="9793764" cy="1417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104" y="1512042"/>
            <a:ext cx="5088916" cy="4276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7055" y="1512042"/>
            <a:ext cx="5088916" cy="4276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105" y="1450540"/>
            <a:ext cx="5090917" cy="604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105" y="2055056"/>
            <a:ext cx="5090917" cy="37336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53056" y="1450540"/>
            <a:ext cx="5092917" cy="604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3056" y="2055056"/>
            <a:ext cx="5092917" cy="37336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106" y="258007"/>
            <a:ext cx="3790683" cy="10980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811" y="258008"/>
            <a:ext cx="6441160" cy="5530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106" y="1356038"/>
            <a:ext cx="3790683" cy="44326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408" y="4536122"/>
            <a:ext cx="6913245" cy="5355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8408" y="579016"/>
            <a:ext cx="6913245" cy="38881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8408" y="5071637"/>
            <a:ext cx="6913245" cy="7605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104" y="259508"/>
            <a:ext cx="10369868" cy="1080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104" y="1512042"/>
            <a:ext cx="10369868" cy="4276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104" y="6006164"/>
            <a:ext cx="2688484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F42C6-003D-450A-B79D-1A8DBA6B2AED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6710" y="6006164"/>
            <a:ext cx="3648657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7487" y="6006164"/>
            <a:ext cx="2688484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lgerian" pitchFamily="82" charset="0"/>
              </a:rPr>
              <a:t>Child Welfare and Factories Legislation 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Imran</a:t>
            </a:r>
            <a:r>
              <a:rPr lang="en-US" dirty="0" smtClean="0">
                <a:solidFill>
                  <a:schemeClr val="tx1"/>
                </a:solidFill>
              </a:rPr>
              <a:t> Ahmad </a:t>
            </a:r>
            <a:r>
              <a:rPr lang="en-US" dirty="0" err="1" smtClean="0">
                <a:solidFill>
                  <a:schemeClr val="tx1"/>
                </a:solidFill>
              </a:rPr>
              <a:t>Sajid</a:t>
            </a:r>
            <a:r>
              <a:rPr lang="en-US" dirty="0" smtClean="0">
                <a:solidFill>
                  <a:schemeClr val="tx1"/>
                </a:solidFill>
              </a:rPr>
              <a:t>, PhD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4157" y="5987186"/>
            <a:ext cx="98897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/>
              <a:t>Source: Walter Friedlander. (1968). Introduction to Social Welfare. pp.27-29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Children of almshouses as cheap </a:t>
            </a:r>
            <a:r>
              <a:rPr lang="en-US" dirty="0" err="1" smtClean="0"/>
              <a:t>labour</a:t>
            </a:r>
            <a:r>
              <a:rPr lang="en-US" dirty="0" smtClean="0"/>
              <a:t> for textile mills</a:t>
            </a:r>
            <a:endParaRPr lang="en-US" dirty="0"/>
          </a:p>
        </p:txBody>
      </p:sp>
      <p:pic>
        <p:nvPicPr>
          <p:cNvPr id="4" name="Picture 3" descr="C:\Users\Imran\Desktop\article-1369746-0B531BDE00000578-814_306x4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07425" y="2451100"/>
            <a:ext cx="2914650" cy="4029075"/>
          </a:xfrm>
          <a:prstGeom prst="rect">
            <a:avLst/>
          </a:prstGeom>
          <a:noFill/>
        </p:spPr>
      </p:pic>
      <p:pic>
        <p:nvPicPr>
          <p:cNvPr id="1026" name="Picture 2" descr="D:\Imran_1\UOP\ISSG\BS Database\9 - MA Final\Cont.S.Welfare\Social Policy in England\Workhouses\workhouse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337035"/>
            <a:ext cx="3560619" cy="2143140"/>
          </a:xfrm>
          <a:prstGeom prst="rect">
            <a:avLst/>
          </a:prstGeom>
          <a:noFill/>
        </p:spPr>
      </p:pic>
      <p:pic>
        <p:nvPicPr>
          <p:cNvPr id="1027" name="Picture 3" descr="D:\Imran_1\UOP\ISSG\BS Database\9 - MA Final\Cont.S.Welfare\Social Policy in England\Workhouses\workhous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75021" y="3108325"/>
            <a:ext cx="5286375" cy="3371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Routine of a Child in Factories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Got up </a:t>
            </a:r>
            <a:r>
              <a:rPr lang="en-US" dirty="0" smtClean="0"/>
              <a:t>at 4-5 in the morning to pick up cotton waste from factory floors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Slappers </a:t>
            </a:r>
            <a:r>
              <a:rPr lang="en-US" dirty="0" smtClean="0"/>
              <a:t>were employed to slap an oozing child</a:t>
            </a:r>
          </a:p>
          <a:p>
            <a:r>
              <a:rPr lang="en-US" dirty="0" smtClean="0"/>
              <a:t>Children of 6-7 put to spinning wheel or the loom</a:t>
            </a:r>
          </a:p>
          <a:p>
            <a:r>
              <a:rPr lang="en-US" dirty="0" smtClean="0"/>
              <a:t>At 7.00am a frugal breakfast </a:t>
            </a:r>
          </a:p>
          <a:p>
            <a:r>
              <a:rPr lang="en-US" dirty="0" smtClean="0"/>
              <a:t>One hour for lunch and toilet at 02.00pm</a:t>
            </a:r>
          </a:p>
          <a:p>
            <a:r>
              <a:rPr lang="en-US" dirty="0" smtClean="0"/>
              <a:t>Working hours were completed at 5-6 in the evening, often hours later</a:t>
            </a:r>
          </a:p>
          <a:p>
            <a:r>
              <a:rPr lang="en-US" dirty="0" smtClean="0"/>
              <a:t>Often 16-18 hours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104" y="1512042"/>
            <a:ext cx="8042453" cy="427661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sleep, of fresh air and sunshine, of rest and of any vacation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Undernourished, weak, and sick.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Many died in their teens because of working themselves to death</a:t>
            </a:r>
            <a:endParaRPr lang="en-US" dirty="0"/>
          </a:p>
        </p:txBody>
      </p:sp>
      <p:pic>
        <p:nvPicPr>
          <p:cNvPr id="4" name="Picture 3" descr="C:\Users\Imran\Desktop\article-1369746-0B531BDE00000578-814_306x4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07425" y="2451100"/>
            <a:ext cx="2914650" cy="4029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800" b="1" u="sng" dirty="0" smtClean="0"/>
              <a:t>1802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b="1" dirty="0" smtClean="0">
                <a:sym typeface="Wingdings" pitchFamily="2" charset="2"/>
              </a:rPr>
              <a:t>Health and Moral Act</a:t>
            </a:r>
            <a:r>
              <a:rPr lang="en-US" dirty="0" smtClean="0">
                <a:sym typeface="Wingdings" pitchFamily="2" charset="2"/>
              </a:rPr>
              <a:t>, Sir. Robert Peel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Working hours of pauper children reduced to 12 hours a day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restricted night work</a:t>
            </a:r>
          </a:p>
          <a:p>
            <a:r>
              <a:rPr lang="en-US" dirty="0" smtClean="0">
                <a:sym typeface="Wingdings" pitchFamily="2" charset="2"/>
              </a:rPr>
              <a:t>But factory owners employed children directly from parents</a:t>
            </a:r>
          </a:p>
          <a:p>
            <a:r>
              <a:rPr lang="en-US" sz="3800" b="1" u="sng" dirty="0" smtClean="0">
                <a:sym typeface="Wingdings" pitchFamily="2" charset="2"/>
              </a:rPr>
              <a:t>1833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b="1" dirty="0" smtClean="0">
                <a:sym typeface="Wingdings" pitchFamily="2" charset="2"/>
              </a:rPr>
              <a:t>Factory Act of 1833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Prohibited the employment of children under 9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Appointed factory inspectors</a:t>
            </a:r>
          </a:p>
          <a:p>
            <a:r>
              <a:rPr lang="en-US" sz="4100" b="1" dirty="0" smtClean="0">
                <a:sym typeface="Wingdings" pitchFamily="2" charset="2"/>
              </a:rPr>
              <a:t>1847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b="1" dirty="0" smtClean="0">
                <a:sym typeface="Wingdings" pitchFamily="2" charset="2"/>
              </a:rPr>
              <a:t>Factory Act of 1847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Limited the working hours of women and children (9-18 yrs) to 10 hours a 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6833</TotalTime>
  <Words>210</Words>
  <Application>Microsoft Office PowerPoint</Application>
  <PresentationFormat>Custom</PresentationFormat>
  <Paragraphs>26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Child Welfare and Factories Legislation </vt:lpstr>
      <vt:lpstr>Slide 2</vt:lpstr>
      <vt:lpstr>Routine of a Child in Factories</vt:lpstr>
      <vt:lpstr>Result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Welfare and Factories Legislation </dc:title>
  <dc:creator>Imran</dc:creator>
  <cp:lastModifiedBy>Imran</cp:lastModifiedBy>
  <cp:revision>25</cp:revision>
  <dcterms:created xsi:type="dcterms:W3CDTF">2016-02-21T07:34:49Z</dcterms:created>
  <dcterms:modified xsi:type="dcterms:W3CDTF">2020-01-13T15:55:14Z</dcterms:modified>
</cp:coreProperties>
</file>